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56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86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28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90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17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48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8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98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917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57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080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68A7-C33E-4217-B4E8-4BC9CEAEBC45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314B-905A-413B-94D3-1DAF16F12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6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открытого урока по русскому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языку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 класс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классов: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Туганова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ветлана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Хаджимуратовна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49415-82561396cfb61b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19" y="4365104"/>
            <a:ext cx="156728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723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Путешествие по стране Частей речи. Обобщение знаний о частях речи.</a:t>
            </a:r>
            <a:r>
              <a:rPr lang="ru-RU" sz="2800" i="1" dirty="0">
                <a:solidFill>
                  <a:srgbClr val="FF0000"/>
                </a:solidFill>
              </a:rPr>
              <a:t/>
            </a:r>
            <a:br>
              <a:rPr lang="ru-RU" sz="2800" i="1" dirty="0">
                <a:solidFill>
                  <a:srgbClr val="FF0000"/>
                </a:solidFill>
              </a:rPr>
            </a:b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- Обобщить знания учащихся о частях речи (имя существительное, имя  прилагательное,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глагол, предлог);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ум, сообразительность, логическое мышление;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обогащать словарный запас;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чувство взаимовыручки.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31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200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Словарная работа.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Со__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нце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в__сна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к__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пель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п__ляна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__ка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подсн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жник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3717032"/>
            <a:ext cx="64807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нце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сна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к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пель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ляна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ка, подсн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жник.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49415-82561396cfb61b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9259" y="4448859"/>
            <a:ext cx="1425149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239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7030A0"/>
                </a:solidFill>
              </a:rPr>
              <a:t>СЧИТА     ЧИЕР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780928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ЧАСТИ    РЕЧИ</a:t>
            </a:r>
            <a:endParaRPr lang="ru-RU" sz="8000" dirty="0"/>
          </a:p>
        </p:txBody>
      </p:sp>
      <p:pic>
        <p:nvPicPr>
          <p:cNvPr id="4" name="Рисунок 3" descr="1549415-82561396cfb61b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24541" y="4653136"/>
            <a:ext cx="132616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6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ученик\Desktop\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ученик\Desktop\Без названия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6"/>
            <a:ext cx="16954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83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5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Слова для справок: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пугливая, тёплые, смелый, старый, крикливые, голубые , ленивый.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Наступили ….весенние деньки.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…….грачи уже всем об этом рассказали.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Зазвенели …..подснежники.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Выбрался из берлоги …..медведь.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0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Наступили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тёплые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весенние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деньки.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Крикливые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грачи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уже всем об этом рассказали.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Зазвенели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голубые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подснежники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Выбрался из берлоги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медведь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772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126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План открытого урока по русскому языку  2 класс </vt:lpstr>
      <vt:lpstr>Тема: Путешествие по стране Частей речи. Обобщение знаний о частях речи. 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открытого урока по русскому языку  2 класс</dc:title>
  <dc:creator>ученик</dc:creator>
  <cp:lastModifiedBy>User</cp:lastModifiedBy>
  <cp:revision>10</cp:revision>
  <dcterms:created xsi:type="dcterms:W3CDTF">2019-03-11T09:06:02Z</dcterms:created>
  <dcterms:modified xsi:type="dcterms:W3CDTF">2019-03-14T11:27:43Z</dcterms:modified>
</cp:coreProperties>
</file>